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5" r:id="rId4"/>
    <p:sldId id="257" r:id="rId5"/>
    <p:sldId id="258" r:id="rId6"/>
    <p:sldId id="259" r:id="rId7"/>
    <p:sldId id="260" r:id="rId8"/>
    <p:sldId id="264" r:id="rId9"/>
    <p:sldId id="263" r:id="rId10"/>
    <p:sldId id="262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4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6"/>
            <a:ext cx="8505096" cy="1392988"/>
          </a:xfrm>
        </p:spPr>
        <p:txBody>
          <a:bodyPr/>
          <a:lstStyle/>
          <a:p>
            <a:r>
              <a:rPr lang="en-US" dirty="0" err="1" smtClean="0"/>
              <a:t>Báo</a:t>
            </a:r>
            <a:r>
              <a:rPr lang="en-US" dirty="0" smtClean="0"/>
              <a:t> </a:t>
            </a:r>
            <a:r>
              <a:rPr lang="en-US" dirty="0" err="1" smtClean="0"/>
              <a:t>cáo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tập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80270" y="3706340"/>
            <a:ext cx="7475838" cy="1736124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CÁN BỘ HƯỚNG DẪN		</a:t>
            </a:r>
            <a:r>
              <a:rPr lang="en-US" dirty="0" err="1" smtClean="0">
                <a:solidFill>
                  <a:schemeClr val="tx1"/>
                </a:solidFill>
              </a:rPr>
              <a:t>điNH</a:t>
            </a:r>
            <a:r>
              <a:rPr lang="en-US" dirty="0" smtClean="0">
                <a:solidFill>
                  <a:schemeClr val="tx1"/>
                </a:solidFill>
              </a:rPr>
              <a:t> THANH NGỌC</a:t>
            </a:r>
          </a:p>
          <a:p>
            <a:pPr algn="l"/>
            <a:r>
              <a:rPr lang="en-US" dirty="0" err="1" smtClean="0">
                <a:solidFill>
                  <a:schemeClr val="tx1"/>
                </a:solidFill>
              </a:rPr>
              <a:t>Họ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và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tên</a:t>
            </a:r>
            <a:r>
              <a:rPr lang="en-US" dirty="0" smtClean="0">
                <a:solidFill>
                  <a:schemeClr val="tx1"/>
                </a:solidFill>
              </a:rPr>
              <a:t>    		       	</a:t>
            </a:r>
            <a:r>
              <a:rPr lang="en-US" dirty="0" err="1" smtClean="0">
                <a:solidFill>
                  <a:schemeClr val="tx1"/>
                </a:solidFill>
              </a:rPr>
              <a:t>Đoàn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Thanh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tùNG</a:t>
            </a:r>
            <a:endParaRPr lang="en-US" dirty="0" smtClean="0">
              <a:solidFill>
                <a:schemeClr val="tx1"/>
              </a:solidFill>
            </a:endParaRPr>
          </a:p>
          <a:p>
            <a:pPr algn="l"/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chemeClr val="tx1"/>
                </a:solidFill>
              </a:rPr>
              <a:t>			BÙI </a:t>
            </a:r>
            <a:r>
              <a:rPr lang="en-US" dirty="0" err="1" smtClean="0">
                <a:solidFill>
                  <a:schemeClr val="tx1"/>
                </a:solidFill>
              </a:rPr>
              <a:t>Mạnh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huy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82317" y="2884586"/>
            <a:ext cx="8981946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500" dirty="0" smtClean="0"/>
              <a:t>ĐỀ TÀI :</a:t>
            </a:r>
            <a:r>
              <a:rPr lang="en-US" sz="3500" dirty="0"/>
              <a:t> </a:t>
            </a:r>
            <a:r>
              <a:rPr lang="en-US" sz="3500" dirty="0" smtClean="0"/>
              <a:t>TÌM HIỂU VỀ GIẢI PHÁP GRANDSTREAM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8964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25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5335" y="328140"/>
            <a:ext cx="622478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en-US" sz="3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3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3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3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</a:t>
            </a:r>
            <a:r>
              <a:rPr lang="en-US" sz="3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nghị</a:t>
            </a:r>
            <a:r>
              <a:rPr lang="en-US" sz="3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truyền</a:t>
            </a:r>
            <a:r>
              <a:rPr lang="en-US" sz="3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2061517" y="1536090"/>
            <a:ext cx="7094839" cy="422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6969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119" y="3361037"/>
            <a:ext cx="4283676" cy="32127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119" y="154459"/>
            <a:ext cx="4283676" cy="29285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65" y="154459"/>
            <a:ext cx="5412260" cy="629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67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22489" y="2750064"/>
            <a:ext cx="61850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WATCHING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43712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6990" y="253998"/>
            <a:ext cx="93519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Lắp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Mại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CTS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Không có mô tả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925" y="1151858"/>
            <a:ext cx="4090063" cy="492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222790" y="115185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2007</a:t>
            </a:r>
          </a:p>
        </p:txBody>
      </p:sp>
      <p:sp>
        <p:nvSpPr>
          <p:cNvPr id="7" name="Rectangle 6"/>
          <p:cNvSpPr/>
          <p:nvPr/>
        </p:nvSpPr>
        <p:spPr>
          <a:xfrm>
            <a:off x="5222790" y="2352187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2012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lắp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CTS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4994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920" y="1396967"/>
            <a:ext cx="7930978" cy="447867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7488" y="346643"/>
            <a:ext cx="224612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sz="2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ty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619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5428" y="278712"/>
            <a:ext cx="503214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Grandstream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753142" y="999767"/>
            <a:ext cx="2361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camera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3142" y="1461432"/>
            <a:ext cx="18934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Hệ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thống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wifi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753142" y="1923097"/>
            <a:ext cx="3693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Hệ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thống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tổng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đài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điện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thoại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753142" y="2384762"/>
            <a:ext cx="39004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nghị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truyền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61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2341" y="340496"/>
            <a:ext cx="33489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3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 analog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6266453" y="1478691"/>
            <a:ext cx="4236789" cy="414363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61824" y="1294025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Camera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analog </a:t>
            </a:r>
            <a:r>
              <a:rPr lang="en-US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gì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61824" y="1663357"/>
            <a:ext cx="9975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Ưu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61824" y="2032689"/>
            <a:ext cx="1358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Nhược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725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9087" y="365210"/>
            <a:ext cx="25571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Camera </a:t>
            </a:r>
            <a:r>
              <a:rPr lang="en-US" sz="3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ip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Tìm hiểu về camera IP có dây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133" y="1011541"/>
            <a:ext cx="6282510" cy="485791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661824" y="1294025"/>
            <a:ext cx="1779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Camera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IP </a:t>
            </a:r>
            <a:r>
              <a:rPr lang="en-US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gì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61824" y="1663357"/>
            <a:ext cx="9975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Ưu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61824" y="2032689"/>
            <a:ext cx="1358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Nhược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7680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6381" y="380418"/>
            <a:ext cx="8441735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5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35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Cách</a:t>
            </a:r>
            <a:r>
              <a:rPr lang="en-US" sz="35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phân</a:t>
            </a:r>
            <a:r>
              <a:rPr lang="en-US" sz="35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biệt</a:t>
            </a:r>
            <a:r>
              <a:rPr lang="en-US" sz="35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camera </a:t>
            </a:r>
            <a:r>
              <a:rPr lang="en-US" sz="35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ip</a:t>
            </a:r>
            <a:r>
              <a:rPr lang="en-US" sz="35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5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35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camera analog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5483564" y="1511497"/>
            <a:ext cx="5863282" cy="323349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98767" y="1326831"/>
            <a:ext cx="13067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Cáp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nối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98767" y="1696163"/>
            <a:ext cx="17299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nối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8767" y="2065495"/>
            <a:ext cx="966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bán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8659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9698" y="253998"/>
            <a:ext cx="3126177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5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4. </a:t>
            </a:r>
            <a:r>
              <a:rPr lang="en-US" sz="3500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Hệ</a:t>
            </a:r>
            <a:r>
              <a:rPr lang="en-US" sz="35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thống</a:t>
            </a:r>
            <a:r>
              <a:rPr lang="en-US" sz="35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wifi</a:t>
            </a:r>
            <a:endParaRPr lang="en-US" sz="3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529" y="1453350"/>
            <a:ext cx="6075237" cy="432961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98" y="1202895"/>
            <a:ext cx="425109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Grandstream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nổi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trội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hotel, resort, building,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98387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wheel spokes="1"/>
      </p:transition>
    </mc:Choice>
    <mc:Fallback xmlns="">
      <p:transition spd="slow">
        <p:wheel spokes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5843" y="241642"/>
            <a:ext cx="59170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en-US" sz="3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3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3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tổng</a:t>
            </a:r>
            <a:r>
              <a:rPr lang="en-US" sz="3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đài</a:t>
            </a:r>
            <a:r>
              <a:rPr lang="en-US" sz="3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điện</a:t>
            </a:r>
            <a:r>
              <a:rPr lang="en-US" sz="3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thoại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368" y="1345173"/>
            <a:ext cx="8116433" cy="436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650</TotalTime>
  <Words>230</Words>
  <Application>Microsoft Office PowerPoint</Application>
  <PresentationFormat>Widescreen</PresentationFormat>
  <Paragraphs>31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Times New Roman</vt:lpstr>
      <vt:lpstr>Tw Cen MT</vt:lpstr>
      <vt:lpstr>Droplet</vt:lpstr>
      <vt:lpstr>Báo cáo thực tập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thực tập</dc:title>
  <dc:creator>Windows 10</dc:creator>
  <cp:lastModifiedBy>Windows 10</cp:lastModifiedBy>
  <cp:revision>27</cp:revision>
  <dcterms:created xsi:type="dcterms:W3CDTF">2022-01-07T02:44:55Z</dcterms:created>
  <dcterms:modified xsi:type="dcterms:W3CDTF">2022-01-21T02:04:52Z</dcterms:modified>
</cp:coreProperties>
</file>

<file path=docProps/thumbnail.jpeg>
</file>